
<file path=[Content_Types].xml><?xml version="1.0" encoding="utf-8"?>
<Types xmlns="http://schemas.openxmlformats.org/package/2006/content-types">
  <Default Extension="wmf" ContentType="image/x-wm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412" r:id="rId3"/>
    <p:sldId id="472" r:id="rId5"/>
    <p:sldId id="462" r:id="rId6"/>
    <p:sldId id="463" r:id="rId7"/>
    <p:sldId id="484" r:id="rId8"/>
    <p:sldId id="485" r:id="rId9"/>
    <p:sldId id="486" r:id="rId10"/>
    <p:sldId id="487" r:id="rId11"/>
    <p:sldId id="473" r:id="rId12"/>
    <p:sldId id="488" r:id="rId13"/>
    <p:sldId id="489" r:id="rId14"/>
    <p:sldId id="490" r:id="rId15"/>
    <p:sldId id="494" r:id="rId16"/>
  </p:sldIdLst>
  <p:sldSz cx="9144000" cy="5145405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000" b="0" i="0" u="none" kern="1200" baseline="0">
        <a:solidFill>
          <a:schemeClr val="tx1"/>
        </a:solidFill>
        <a:latin typeface="Times New Roman" panose="02020603050405020304" pitchFamily="18" charset="0"/>
        <a:ea typeface="华文新魏" panose="0201080004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000" b="0" i="0" u="none" kern="1200" baseline="0">
        <a:solidFill>
          <a:schemeClr val="tx1"/>
        </a:solidFill>
        <a:latin typeface="Times New Roman" panose="02020603050405020304" pitchFamily="18" charset="0"/>
        <a:ea typeface="华文新魏" panose="0201080004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000" b="0" i="0" u="none" kern="1200" baseline="0">
        <a:solidFill>
          <a:schemeClr val="tx1"/>
        </a:solidFill>
        <a:latin typeface="Times New Roman" panose="02020603050405020304" pitchFamily="18" charset="0"/>
        <a:ea typeface="华文新魏" panose="0201080004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000" b="0" i="0" u="none" kern="1200" baseline="0">
        <a:solidFill>
          <a:schemeClr val="tx1"/>
        </a:solidFill>
        <a:latin typeface="Times New Roman" panose="02020603050405020304" pitchFamily="18" charset="0"/>
        <a:ea typeface="华文新魏" panose="0201080004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000" b="0" i="0" u="none" kern="1200" baseline="0">
        <a:solidFill>
          <a:schemeClr val="tx1"/>
        </a:solidFill>
        <a:latin typeface="Times New Roman" panose="02020603050405020304" pitchFamily="18" charset="0"/>
        <a:ea typeface="华文新魏" panose="0201080004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000" b="0" i="0" u="none" kern="1200" baseline="0">
        <a:solidFill>
          <a:schemeClr val="tx1"/>
        </a:solidFill>
        <a:latin typeface="Times New Roman" panose="02020603050405020304" pitchFamily="18" charset="0"/>
        <a:ea typeface="华文新魏" panose="0201080004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000" b="0" i="0" u="none" kern="1200" baseline="0">
        <a:solidFill>
          <a:schemeClr val="tx1"/>
        </a:solidFill>
        <a:latin typeface="Times New Roman" panose="02020603050405020304" pitchFamily="18" charset="0"/>
        <a:ea typeface="华文新魏" panose="0201080004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000" b="0" i="0" u="none" kern="1200" baseline="0">
        <a:solidFill>
          <a:schemeClr val="tx1"/>
        </a:solidFill>
        <a:latin typeface="Times New Roman" panose="02020603050405020304" pitchFamily="18" charset="0"/>
        <a:ea typeface="华文新魏" panose="0201080004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000" b="0" i="0" u="none" kern="1200" baseline="0">
        <a:solidFill>
          <a:schemeClr val="tx1"/>
        </a:solidFill>
        <a:latin typeface="Times New Roman" panose="02020603050405020304" pitchFamily="18" charset="0"/>
        <a:ea typeface="华文新魏" panose="0201080004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0000FF"/>
    <a:srgbClr val="66CCFF"/>
    <a:srgbClr val="0099FF"/>
    <a:srgbClr val="008000"/>
    <a:srgbClr val="6600CC"/>
    <a:srgbClr val="FF0000"/>
    <a:srgbClr val="2D9F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145" d="100"/>
          <a:sy n="145" d="100"/>
        </p:scale>
        <p:origin x="-558" y="-84"/>
      </p:cViewPr>
      <p:guideLst>
        <p:guide orient="horz" pos="1602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9218" name="页眉占位符 9217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algn="l" fontAlgn="base"/>
            <a:endParaRPr lang="zh-CN" altLang="en-US" sz="1200" strike="noStrike" noProof="1" dirty="0"/>
          </a:p>
        </p:txBody>
      </p:sp>
      <p:sp>
        <p:nvSpPr>
          <p:cNvPr id="9219" name="日期占位符 9218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algn="r" fontAlgn="base"/>
            <a:fld id="{BB962C8B-B14F-4D97-AF65-F5344CB8AC3E}" type="datetimeFigureOut">
              <a:rPr lang="zh-CN" altLang="en-US" sz="1200" strike="noStrike" noProof="1" dirty="0">
                <a:latin typeface="Times New Roman" panose="02020603050405020304" pitchFamily="18" charset="0"/>
                <a:ea typeface="华文新魏" panose="02010800040101010101" pitchFamily="2" charset="-122"/>
                <a:cs typeface="+mn-cs"/>
              </a:rPr>
            </a:fld>
            <a:endParaRPr lang="zh-CN" altLang="en-US" sz="1200" strike="noStrike" noProof="1" dirty="0">
              <a:latin typeface="Times New Roman" panose="02020603050405020304" pitchFamily="18" charset="0"/>
              <a:ea typeface="华文新魏" panose="02010800040101010101" pitchFamily="2" charset="-122"/>
              <a:cs typeface="+mn-cs"/>
            </a:endParaRPr>
          </a:p>
        </p:txBody>
      </p:sp>
      <p:sp>
        <p:nvSpPr>
          <p:cNvPr id="20484" name="幻灯片图像占位符 9219"/>
          <p:cNvSpPr>
            <a:spLocks noRot="1" noTextEdit="1"/>
          </p:cNvSpPr>
          <p:nvPr>
            <p:ph type="sldImg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20485" name="文本占位符 9220"/>
          <p:cNvSpPr>
            <a:spLocks noGrp="1"/>
          </p:cNvSpPr>
          <p:nvPr>
            <p:ph type="body" sz="quarter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0"/>
            <a:r>
              <a:rPr lang="zh-CN" altLang="en-US" dirty="0"/>
              <a:t>第二级</a:t>
            </a:r>
            <a:endParaRPr lang="zh-CN" altLang="en-US" dirty="0"/>
          </a:p>
          <a:p>
            <a:pPr lvl="2" indent="0"/>
            <a:r>
              <a:rPr lang="zh-CN" altLang="en-US" dirty="0"/>
              <a:t>第三级</a:t>
            </a:r>
            <a:endParaRPr lang="zh-CN" altLang="en-US" dirty="0"/>
          </a:p>
          <a:p>
            <a:pPr lvl="3" indent="0"/>
            <a:r>
              <a:rPr lang="zh-CN" altLang="en-US" dirty="0"/>
              <a:t>第四级</a:t>
            </a:r>
            <a:endParaRPr lang="zh-CN" altLang="en-US" dirty="0"/>
          </a:p>
          <a:p>
            <a:pPr lvl="4" indent="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222" name="页脚占位符 9221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l" fontAlgn="base"/>
            <a:endParaRPr lang="zh-CN" altLang="en-US" sz="1200" strike="noStrike" noProof="1" dirty="0"/>
          </a:p>
        </p:txBody>
      </p:sp>
      <p:sp>
        <p:nvSpPr>
          <p:cNvPr id="9223" name="灯片编号占位符 9222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fontAlgn="base"/>
            <a:fld id="{9A0DB2DC-4C9A-4742-B13C-FB6460FD3503}" type="slidenum">
              <a:rPr lang="zh-CN" altLang="en-US" sz="1200" strike="noStrike" noProof="1" dirty="0">
                <a:latin typeface="Times New Roman" panose="02020603050405020304" pitchFamily="18" charset="0"/>
                <a:ea typeface="华文新魏" panose="02010800040101010101" pitchFamily="2" charset="-122"/>
                <a:cs typeface="+mn-cs"/>
              </a:rPr>
            </a:fld>
            <a:endParaRPr lang="zh-CN" altLang="en-US" sz="1200" strike="noStrike" noProof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29" name="幻灯片图像占位符 10241"/>
          <p:cNvSpPr>
            <a:spLocks noRot="1" noTextEdit="1"/>
          </p:cNvSpPr>
          <p:nvPr>
            <p:ph type="sldImg"/>
          </p:nvPr>
        </p:nvSpPr>
        <p:spPr>
          <a:ln/>
        </p:spPr>
      </p:sp>
      <p:sp>
        <p:nvSpPr>
          <p:cNvPr id="22530" name="文本占位符 10242"/>
          <p:cNvSpPr>
            <a:spLocks noGrp="1"/>
          </p:cNvSpPr>
          <p:nvPr>
            <p:ph type="body"/>
          </p:nvPr>
        </p:nvSpPr>
        <p:spPr>
          <a:ln/>
        </p:spPr>
        <p:txBody>
          <a:bodyPr anchor="t" anchorCtr="0"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7" name="幻灯片图像占位符 185345"/>
          <p:cNvSpPr>
            <a:spLocks noRot="1" noTextEdit="1"/>
          </p:cNvSpPr>
          <p:nvPr>
            <p:ph type="sldImg"/>
          </p:nvPr>
        </p:nvSpPr>
        <p:spPr>
          <a:xfrm>
            <a:off x="687388" y="1143000"/>
            <a:ext cx="5483225" cy="3086100"/>
          </a:xfrm>
          <a:ln/>
        </p:spPr>
      </p:sp>
      <p:sp>
        <p:nvSpPr>
          <p:cNvPr id="24578" name="文本占位符 185346"/>
          <p:cNvSpPr>
            <a:spLocks noGrp="1"/>
          </p:cNvSpPr>
          <p:nvPr>
            <p:ph type="body"/>
          </p:nvPr>
        </p:nvSpPr>
        <p:spPr>
          <a:xfrm>
            <a:off x="685800" y="4400550"/>
            <a:ext cx="5486400" cy="3600450"/>
          </a:xfrm>
          <a:ln/>
        </p:spPr>
        <p:txBody>
          <a:bodyPr anchor="t" anchorCtr="0"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base"/>
            <a:fld id="{263DB197-84B0-484E-9C0F-88358ECCB797}" type="datetimeFigureOut">
              <a:rPr lang="zh-CN" altLang="en-US" strike="noStrike" noProof="1" smtClean="0">
                <a:latin typeface="Times New Roman" panose="02020603050405020304" pitchFamily="18" charset="0"/>
                <a:ea typeface="华文新魏" panose="0201080004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fontAlgn="base"/>
            <a:fld id="{E077DA78-E013-4A8C-AD75-63A150561B10}" type="slidenum">
              <a:rPr lang="zh-CN" altLang="en-US" strike="noStrike" noProof="1" smtClean="0">
                <a:latin typeface="Times New Roman" panose="02020603050405020304" pitchFamily="18" charset="0"/>
                <a:ea typeface="华文新魏" panose="0201080004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 spd="med"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base"/>
            <a:fld id="{263DB197-84B0-484E-9C0F-88358ECCB797}" type="datetimeFigureOut">
              <a:rPr lang="zh-CN" altLang="en-US" strike="noStrike" noProof="1" smtClean="0">
                <a:latin typeface="Times New Roman" panose="02020603050405020304" pitchFamily="18" charset="0"/>
                <a:ea typeface="华文新魏" panose="0201080004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fontAlgn="base"/>
            <a:fld id="{E077DA78-E013-4A8C-AD75-63A150561B10}" type="slidenum">
              <a:rPr lang="zh-CN" altLang="en-US" strike="noStrike" noProof="1" smtClean="0">
                <a:latin typeface="Times New Roman" panose="02020603050405020304" pitchFamily="18" charset="0"/>
                <a:ea typeface="华文新魏" panose="0201080004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 spd="med">
    <p:rand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base"/>
            <a:fld id="{263DB197-84B0-484E-9C0F-88358ECCB797}" type="datetimeFigureOut">
              <a:rPr lang="zh-CN" altLang="en-US" strike="noStrike" noProof="1" smtClean="0">
                <a:latin typeface="Times New Roman" panose="02020603050405020304" pitchFamily="18" charset="0"/>
                <a:ea typeface="华文新魏" panose="0201080004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fontAlgn="base"/>
            <a:fld id="{E077DA78-E013-4A8C-AD75-63A150561B10}" type="slidenum">
              <a:rPr lang="zh-CN" altLang="en-US" strike="noStrike" noProof="1" smtClean="0">
                <a:latin typeface="Times New Roman" panose="02020603050405020304" pitchFamily="18" charset="0"/>
                <a:ea typeface="华文新魏" panose="0201080004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 spd="med">
    <p:rand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base"/>
            <a:fld id="{263DB197-84B0-484E-9C0F-88358ECCB797}" type="datetimeFigureOut">
              <a:rPr lang="zh-CN" altLang="en-US" strike="noStrike" noProof="1" smtClean="0">
                <a:latin typeface="Times New Roman" panose="02020603050405020304" pitchFamily="18" charset="0"/>
                <a:ea typeface="华文新魏" panose="0201080004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fontAlgn="base"/>
            <a:fld id="{E077DA78-E013-4A8C-AD75-63A150561B10}" type="slidenum">
              <a:rPr lang="zh-CN" altLang="en-US" strike="noStrike" noProof="1" smtClean="0">
                <a:latin typeface="Times New Roman" panose="02020603050405020304" pitchFamily="18" charset="0"/>
                <a:ea typeface="华文新魏" panose="0201080004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 spd="med">
    <p:random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base"/>
            <a:fld id="{263DB197-84B0-484E-9C0F-88358ECCB797}" type="datetimeFigureOut">
              <a:rPr lang="zh-CN" altLang="en-US" strike="noStrike" noProof="1" smtClean="0">
                <a:latin typeface="Times New Roman" panose="02020603050405020304" pitchFamily="18" charset="0"/>
                <a:ea typeface="华文新魏" panose="0201080004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fontAlgn="base"/>
            <a:fld id="{E077DA78-E013-4A8C-AD75-63A150561B10}" type="slidenum">
              <a:rPr lang="zh-CN" altLang="en-US" strike="noStrike" noProof="1" smtClean="0">
                <a:latin typeface="Times New Roman" panose="02020603050405020304" pitchFamily="18" charset="0"/>
                <a:ea typeface="华文新魏" panose="0201080004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 spd="med">
    <p:random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base"/>
            <a:fld id="{263DB197-84B0-484E-9C0F-88358ECCB797}" type="datetimeFigureOut">
              <a:rPr lang="zh-CN" altLang="en-US" strike="noStrike" noProof="1" smtClean="0">
                <a:latin typeface="Times New Roman" panose="02020603050405020304" pitchFamily="18" charset="0"/>
                <a:ea typeface="华文新魏" panose="0201080004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fontAlgn="base"/>
            <a:fld id="{E077DA78-E013-4A8C-AD75-63A150561B10}" type="slidenum">
              <a:rPr lang="zh-CN" altLang="en-US" strike="noStrike" noProof="1" smtClean="0">
                <a:latin typeface="Times New Roman" panose="02020603050405020304" pitchFamily="18" charset="0"/>
                <a:ea typeface="华文新魏" panose="0201080004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 spd="med">
    <p:random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base"/>
            <a:fld id="{263DB197-84B0-484E-9C0F-88358ECCB797}" type="datetimeFigureOut">
              <a:rPr lang="zh-CN" altLang="en-US" strike="noStrike" noProof="1" smtClean="0">
                <a:latin typeface="Times New Roman" panose="02020603050405020304" pitchFamily="18" charset="0"/>
                <a:ea typeface="华文新魏" panose="0201080004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fontAlgn="base"/>
            <a:fld id="{E077DA78-E013-4A8C-AD75-63A150561B10}" type="slidenum">
              <a:rPr lang="zh-CN" altLang="en-US" strike="noStrike" noProof="1" smtClean="0">
                <a:latin typeface="Times New Roman" panose="02020603050405020304" pitchFamily="18" charset="0"/>
                <a:ea typeface="华文新魏" panose="0201080004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 spd="med">
    <p:random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base"/>
            <a:fld id="{263DB197-84B0-484E-9C0F-88358ECCB797}" type="datetimeFigureOut">
              <a:rPr lang="zh-CN" altLang="en-US" strike="noStrike" noProof="1" smtClean="0">
                <a:latin typeface="Times New Roman" panose="02020603050405020304" pitchFamily="18" charset="0"/>
                <a:ea typeface="华文新魏" panose="0201080004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fontAlgn="base"/>
            <a:fld id="{E077DA78-E013-4A8C-AD75-63A150561B10}" type="slidenum">
              <a:rPr lang="zh-CN" altLang="en-US" strike="noStrike" noProof="1" smtClean="0">
                <a:latin typeface="Times New Roman" panose="02020603050405020304" pitchFamily="18" charset="0"/>
                <a:ea typeface="华文新魏" panose="0201080004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 spd="med">
    <p:random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base"/>
            <a:fld id="{263DB197-84B0-484E-9C0F-88358ECCB797}" type="datetimeFigureOut">
              <a:rPr lang="zh-CN" altLang="en-US" strike="noStrike" noProof="1" smtClean="0">
                <a:latin typeface="Times New Roman" panose="02020603050405020304" pitchFamily="18" charset="0"/>
                <a:ea typeface="华文新魏" panose="0201080004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fontAlgn="base"/>
            <a:fld id="{E077DA78-E013-4A8C-AD75-63A150561B10}" type="slidenum">
              <a:rPr lang="zh-CN" altLang="en-US" strike="noStrike" noProof="1" smtClean="0">
                <a:latin typeface="Times New Roman" panose="02020603050405020304" pitchFamily="18" charset="0"/>
                <a:ea typeface="华文新魏" panose="0201080004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 spd="med">
    <p:random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base"/>
            <a:fld id="{263DB197-84B0-484E-9C0F-88358ECCB797}" type="datetimeFigureOut">
              <a:rPr lang="zh-CN" altLang="en-US" strike="noStrike" noProof="1" smtClean="0">
                <a:latin typeface="Times New Roman" panose="02020603050405020304" pitchFamily="18" charset="0"/>
                <a:ea typeface="华文新魏" panose="0201080004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fontAlgn="base"/>
            <a:fld id="{E077DA78-E013-4A8C-AD75-63A150561B10}" type="slidenum">
              <a:rPr lang="zh-CN" altLang="en-US" strike="noStrike" noProof="1" smtClean="0">
                <a:latin typeface="Times New Roman" panose="02020603050405020304" pitchFamily="18" charset="0"/>
                <a:ea typeface="华文新魏" panose="0201080004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 spd="med"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base"/>
            <a:fld id="{263DB197-84B0-484E-9C0F-88358ECCB797}" type="datetimeFigureOut">
              <a:rPr lang="zh-CN" altLang="en-US" strike="noStrike" noProof="1" smtClean="0">
                <a:latin typeface="Times New Roman" panose="02020603050405020304" pitchFamily="18" charset="0"/>
                <a:ea typeface="华文新魏" panose="0201080004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fontAlgn="base"/>
            <a:fld id="{E077DA78-E013-4A8C-AD75-63A150561B10}" type="slidenum">
              <a:rPr lang="zh-CN" altLang="en-US" strike="noStrike" noProof="1" smtClean="0">
                <a:latin typeface="Times New Roman" panose="02020603050405020304" pitchFamily="18" charset="0"/>
                <a:ea typeface="华文新魏" panose="0201080004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 spd="med"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base"/>
            <a:fld id="{263DB197-84B0-484E-9C0F-88358ECCB797}" type="datetimeFigureOut">
              <a:rPr lang="zh-CN" altLang="en-US" strike="noStrike" noProof="1" smtClean="0">
                <a:latin typeface="Times New Roman" panose="02020603050405020304" pitchFamily="18" charset="0"/>
                <a:ea typeface="华文新魏" panose="0201080004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fontAlgn="base"/>
            <a:fld id="{E077DA78-E013-4A8C-AD75-63A150561B10}" type="slidenum">
              <a:rPr lang="zh-CN" altLang="en-US" strike="noStrike" noProof="1" smtClean="0">
                <a:latin typeface="Times New Roman" panose="02020603050405020304" pitchFamily="18" charset="0"/>
                <a:ea typeface="华文新魏" panose="0201080004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 spd="med"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base"/>
            <a:fld id="{263DB197-84B0-484E-9C0F-88358ECCB797}" type="datetimeFigureOut">
              <a:rPr lang="zh-CN" altLang="en-US" strike="noStrike" noProof="1" smtClean="0">
                <a:latin typeface="Times New Roman" panose="02020603050405020304" pitchFamily="18" charset="0"/>
                <a:ea typeface="华文新魏" panose="0201080004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fontAlgn="base"/>
            <a:fld id="{E077DA78-E013-4A8C-AD75-63A150561B10}" type="slidenum">
              <a:rPr lang="zh-CN" altLang="en-US" strike="noStrike" noProof="1" smtClean="0">
                <a:latin typeface="Times New Roman" panose="02020603050405020304" pitchFamily="18" charset="0"/>
                <a:ea typeface="华文新魏" panose="0201080004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 spd="med"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base"/>
            <a:fld id="{263DB197-84B0-484E-9C0F-88358ECCB797}" type="datetimeFigureOut">
              <a:rPr lang="zh-CN" altLang="en-US" strike="noStrike" noProof="1" smtClean="0">
                <a:latin typeface="Times New Roman" panose="02020603050405020304" pitchFamily="18" charset="0"/>
                <a:ea typeface="华文新魏" panose="0201080004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fontAlgn="base"/>
            <a:fld id="{E077DA78-E013-4A8C-AD75-63A150561B10}" type="slidenum">
              <a:rPr lang="zh-CN" altLang="en-US" strike="noStrike" noProof="1" smtClean="0">
                <a:latin typeface="Times New Roman" panose="02020603050405020304" pitchFamily="18" charset="0"/>
                <a:ea typeface="华文新魏" panose="0201080004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 spd="med"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base"/>
            <a:fld id="{263DB197-84B0-484E-9C0F-88358ECCB797}" type="datetimeFigureOut">
              <a:rPr lang="zh-CN" altLang="en-US" strike="noStrike" noProof="1" smtClean="0">
                <a:latin typeface="Times New Roman" panose="02020603050405020304" pitchFamily="18" charset="0"/>
                <a:ea typeface="华文新魏" panose="0201080004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fontAlgn="base"/>
            <a:fld id="{E077DA78-E013-4A8C-AD75-63A150561B10}" type="slidenum">
              <a:rPr lang="zh-CN" altLang="en-US" strike="noStrike" noProof="1" smtClean="0">
                <a:latin typeface="Times New Roman" panose="02020603050405020304" pitchFamily="18" charset="0"/>
                <a:ea typeface="华文新魏" panose="0201080004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 spd="med"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base"/>
            <a:fld id="{263DB197-84B0-484E-9C0F-88358ECCB797}" type="datetimeFigureOut">
              <a:rPr lang="zh-CN" altLang="en-US" strike="noStrike" noProof="1" smtClean="0">
                <a:latin typeface="Times New Roman" panose="02020603050405020304" pitchFamily="18" charset="0"/>
                <a:ea typeface="华文新魏" panose="0201080004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fontAlgn="base"/>
            <a:fld id="{E077DA78-E013-4A8C-AD75-63A150561B10}" type="slidenum">
              <a:rPr lang="zh-CN" altLang="en-US" strike="noStrike" noProof="1" smtClean="0">
                <a:latin typeface="Times New Roman" panose="02020603050405020304" pitchFamily="18" charset="0"/>
                <a:ea typeface="华文新魏" panose="0201080004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 spd="med"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base"/>
            <a:fld id="{263DB197-84B0-484E-9C0F-88358ECCB797}" type="datetimeFigureOut">
              <a:rPr lang="zh-CN" altLang="en-US" strike="noStrike" noProof="1" smtClean="0">
                <a:latin typeface="Times New Roman" panose="02020603050405020304" pitchFamily="18" charset="0"/>
                <a:ea typeface="华文新魏" panose="0201080004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fontAlgn="base"/>
            <a:fld id="{E077DA78-E013-4A8C-AD75-63A150561B10}" type="slidenum">
              <a:rPr lang="zh-CN" altLang="en-US" strike="noStrike" noProof="1" smtClean="0">
                <a:latin typeface="Times New Roman" panose="02020603050405020304" pitchFamily="18" charset="0"/>
                <a:ea typeface="华文新魏" panose="0201080004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 spd="med"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base"/>
            <a:fld id="{263DB197-84B0-484E-9C0F-88358ECCB797}" type="datetimeFigureOut">
              <a:rPr lang="zh-CN" altLang="en-US" strike="noStrike" noProof="1" smtClean="0">
                <a:latin typeface="Times New Roman" panose="02020603050405020304" pitchFamily="18" charset="0"/>
                <a:ea typeface="华文新魏" panose="0201080004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fontAlgn="base"/>
            <a:fld id="{E077DA78-E013-4A8C-AD75-63A150561B10}" type="slidenum">
              <a:rPr lang="zh-CN" altLang="en-US" strike="noStrike" noProof="1" smtClean="0">
                <a:latin typeface="Times New Roman" panose="02020603050405020304" pitchFamily="18" charset="0"/>
                <a:ea typeface="华文新魏" panose="0201080004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 spd="med">
    <p:random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0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等腰三角形 2"/>
          <p:cNvSpPr/>
          <p:nvPr userDrawn="1"/>
        </p:nvSpPr>
        <p:spPr>
          <a:xfrm rot="10800000">
            <a:off x="1866900" y="0"/>
            <a:ext cx="1330325" cy="673100"/>
          </a:xfrm>
          <a:prstGeom prst="triangle">
            <a:avLst>
              <a:gd name="adj" fmla="val 50000"/>
            </a:avLst>
          </a:prstGeom>
          <a:solidFill>
            <a:srgbClr val="FDE5D9"/>
          </a:solidFill>
          <a:ln w="28575">
            <a:noFill/>
          </a:ln>
        </p:spPr>
        <p:txBody>
          <a:bodyPr rot="10800000" lIns="68589" tIns="34295" rIns="68589" bIns="34295" anchor="ctr" anchorCtr="0"/>
          <a:p>
            <a:pPr lvl="0" algn="ctr" defTabSz="685800" eaLnBrk="0" hangingPunct="0">
              <a:buFontTx/>
            </a:pPr>
            <a:endParaRPr lang="zh-CN" altLang="en-US" sz="18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27" name="等腰三角形 3"/>
          <p:cNvSpPr/>
          <p:nvPr userDrawn="1"/>
        </p:nvSpPr>
        <p:spPr>
          <a:xfrm rot="10800000">
            <a:off x="1020763" y="0"/>
            <a:ext cx="1079500" cy="546100"/>
          </a:xfrm>
          <a:prstGeom prst="triangle">
            <a:avLst>
              <a:gd name="adj" fmla="val 50000"/>
            </a:avLst>
          </a:prstGeom>
          <a:solidFill>
            <a:srgbClr val="01AB94">
              <a:alpha val="39998"/>
            </a:srgbClr>
          </a:solidFill>
          <a:ln w="28575">
            <a:noFill/>
          </a:ln>
        </p:spPr>
        <p:txBody>
          <a:bodyPr rot="10800000" lIns="68589" tIns="34295" rIns="68589" bIns="34295" anchor="ctr" anchorCtr="0"/>
          <a:p>
            <a:pPr lvl="0" algn="ctr" defTabSz="685800" eaLnBrk="0" hangingPunct="0">
              <a:buFontTx/>
            </a:pPr>
            <a:endParaRPr lang="zh-CN" altLang="en-US" sz="18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28" name="直角三角形 4"/>
          <p:cNvSpPr/>
          <p:nvPr userDrawn="1"/>
        </p:nvSpPr>
        <p:spPr>
          <a:xfrm flipH="1" flipV="1">
            <a:off x="8161338" y="0"/>
            <a:ext cx="984250" cy="984250"/>
          </a:xfrm>
          <a:prstGeom prst="rtTriangle">
            <a:avLst/>
          </a:prstGeom>
          <a:solidFill>
            <a:srgbClr val="FFD966"/>
          </a:solidFill>
          <a:ln w="28575">
            <a:noFill/>
          </a:ln>
        </p:spPr>
        <p:txBody>
          <a:bodyPr rot="10800000" lIns="68589" tIns="34295" rIns="68589" bIns="34295" anchor="ctr" anchorCtr="0"/>
          <a:p>
            <a:pPr lvl="0" algn="ctr" defTabSz="685800" eaLnBrk="0" hangingPunct="0">
              <a:buFontTx/>
            </a:pPr>
            <a:endParaRPr lang="zh-CN" altLang="en-US" sz="18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29" name="矩形 6"/>
          <p:cNvSpPr/>
          <p:nvPr userDrawn="1"/>
        </p:nvSpPr>
        <p:spPr>
          <a:xfrm>
            <a:off x="0" y="4711700"/>
            <a:ext cx="9145588" cy="433388"/>
          </a:xfrm>
          <a:prstGeom prst="rect">
            <a:avLst/>
          </a:prstGeom>
          <a:gradFill rotWithShape="1">
            <a:gsLst>
              <a:gs pos="0">
                <a:srgbClr val="90DBC9">
                  <a:alpha val="100000"/>
                </a:srgbClr>
              </a:gs>
              <a:gs pos="28999">
                <a:srgbClr val="BDE7DC">
                  <a:alpha val="100000"/>
                </a:srgbClr>
              </a:gs>
              <a:gs pos="100000">
                <a:srgbClr val="FFFFFF">
                  <a:alpha val="100000"/>
                </a:srgbClr>
              </a:gs>
            </a:gsLst>
            <a:lin ang="16200000" scaled="1"/>
            <a:tileRect/>
          </a:gradFill>
          <a:ln w="12700">
            <a:noFill/>
          </a:ln>
        </p:spPr>
        <p:txBody>
          <a:bodyPr lIns="68589" tIns="34295" rIns="68589" bIns="34295" anchor="ctr" anchorCtr="0"/>
          <a:p>
            <a:pPr lvl="0" algn="ctr" defTabSz="685800" eaLnBrk="0" hangingPunct="0">
              <a:buFontTx/>
            </a:pPr>
            <a:endParaRPr lang="zh-CN" altLang="en-US" sz="18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30" name="等腰三角形 1"/>
          <p:cNvSpPr/>
          <p:nvPr userDrawn="1"/>
        </p:nvSpPr>
        <p:spPr>
          <a:xfrm rot="10800000">
            <a:off x="1866900" y="0"/>
            <a:ext cx="1330325" cy="673100"/>
          </a:xfrm>
          <a:prstGeom prst="triangle">
            <a:avLst>
              <a:gd name="adj" fmla="val 50000"/>
            </a:avLst>
          </a:prstGeom>
          <a:solidFill>
            <a:srgbClr val="FDE5D9"/>
          </a:solidFill>
          <a:ln w="28575">
            <a:noFill/>
          </a:ln>
        </p:spPr>
        <p:txBody>
          <a:bodyPr rot="10800000" lIns="68589" tIns="34295" rIns="68589" bIns="34295" anchor="ctr" anchorCtr="0"/>
          <a:p>
            <a:pPr lvl="0" algn="ctr" defTabSz="685800" eaLnBrk="0" hangingPunct="0">
              <a:buFontTx/>
            </a:pPr>
            <a:endParaRPr lang="zh-CN" altLang="en-US" sz="18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31" name="等腰三角形 2"/>
          <p:cNvSpPr/>
          <p:nvPr userDrawn="1"/>
        </p:nvSpPr>
        <p:spPr>
          <a:xfrm rot="10800000">
            <a:off x="1020763" y="0"/>
            <a:ext cx="1079500" cy="546100"/>
          </a:xfrm>
          <a:prstGeom prst="triangle">
            <a:avLst>
              <a:gd name="adj" fmla="val 50000"/>
            </a:avLst>
          </a:prstGeom>
          <a:solidFill>
            <a:srgbClr val="01AB94">
              <a:alpha val="39998"/>
            </a:srgbClr>
          </a:solidFill>
          <a:ln w="28575">
            <a:noFill/>
          </a:ln>
        </p:spPr>
        <p:txBody>
          <a:bodyPr rot="10800000" lIns="68589" tIns="34295" rIns="68589" bIns="34295" anchor="ctr" anchorCtr="0"/>
          <a:p>
            <a:pPr lvl="0" algn="ctr" defTabSz="685800" eaLnBrk="0" hangingPunct="0">
              <a:buFontTx/>
            </a:pPr>
            <a:endParaRPr lang="zh-CN" altLang="en-US" sz="18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32" name="直角三角形 3"/>
          <p:cNvSpPr/>
          <p:nvPr userDrawn="1"/>
        </p:nvSpPr>
        <p:spPr>
          <a:xfrm flipH="1" flipV="1">
            <a:off x="8161338" y="0"/>
            <a:ext cx="984250" cy="984250"/>
          </a:xfrm>
          <a:prstGeom prst="rtTriangle">
            <a:avLst/>
          </a:prstGeom>
          <a:solidFill>
            <a:srgbClr val="FFD966"/>
          </a:solidFill>
          <a:ln w="28575">
            <a:noFill/>
          </a:ln>
        </p:spPr>
        <p:txBody>
          <a:bodyPr rot="10800000" lIns="68589" tIns="34295" rIns="68589" bIns="34295" anchor="ctr" anchorCtr="0"/>
          <a:p>
            <a:pPr lvl="0" algn="ctr" defTabSz="685800" eaLnBrk="0" hangingPunct="0">
              <a:buFontTx/>
            </a:pPr>
            <a:endParaRPr lang="zh-CN" altLang="en-US" sz="18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</p:sldLayoutIdLst>
  <p:transition spd="med">
    <p:random/>
  </p:transition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lnSpc>
          <a:spcPct val="150000"/>
        </a:lnSpc>
        <a:spcBef>
          <a:spcPct val="0"/>
        </a:spcBef>
        <a:spcAft>
          <a:spcPct val="0"/>
        </a:spcAft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ct val="150000"/>
        </a:lnSpc>
        <a:spcBef>
          <a:spcPct val="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150000"/>
        </a:lnSpc>
        <a:spcBef>
          <a:spcPct val="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150000"/>
        </a:lnSpc>
        <a:spcBef>
          <a:spcPct val="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150000"/>
        </a:lnSpc>
        <a:spcBef>
          <a:spcPct val="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150000"/>
        </a:lnSpc>
        <a:spcBef>
          <a:spcPct val="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150000"/>
        </a:lnSpc>
        <a:spcBef>
          <a:spcPct val="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150000"/>
        </a:lnSpc>
        <a:spcBef>
          <a:spcPct val="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150000"/>
        </a:lnSpc>
        <a:spcBef>
          <a:spcPct val="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9.xml"/><Relationship Id="rId1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w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9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5" name="文本框 3"/>
          <p:cNvSpPr txBox="1"/>
          <p:nvPr/>
        </p:nvSpPr>
        <p:spPr>
          <a:xfrm>
            <a:off x="4011613" y="1997075"/>
            <a:ext cx="1431925" cy="438150"/>
          </a:xfrm>
          <a:prstGeom prst="rect">
            <a:avLst/>
          </a:prstGeom>
          <a:noFill/>
          <a:ln w="9525">
            <a:noFill/>
          </a:ln>
        </p:spPr>
        <p:txBody>
          <a:bodyPr wrap="none" lIns="68589" tIns="34295" rIns="68589" bIns="34295" anchor="t" anchorCtr="0">
            <a:spAutoFit/>
          </a:bodyPr>
          <a:p>
            <a:pPr algn="ctr" defTabSz="685800" eaLnBrk="0" hangingPunct="0">
              <a:buFontTx/>
            </a:pPr>
            <a:r>
              <a:rPr lang="zh-CN" altLang="zh-CN" sz="2400" b="1" dirty="0">
                <a:solidFill>
                  <a:srgbClr val="E9382F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20 芦花鞋</a:t>
            </a:r>
            <a:endParaRPr lang="zh-CN" altLang="zh-CN" sz="2400" b="1" dirty="0">
              <a:solidFill>
                <a:srgbClr val="E9382F"/>
              </a:solidFill>
              <a:latin typeface="Times New Roman" panose="02020603050405020304" pitchFamily="18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>
    <p:random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2769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81175" y="101600"/>
            <a:ext cx="5581650" cy="49434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文本框 4"/>
          <p:cNvSpPr txBox="1"/>
          <p:nvPr/>
        </p:nvSpPr>
        <p:spPr>
          <a:xfrm>
            <a:off x="2176463" y="977900"/>
            <a:ext cx="1285875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拔</a:t>
            </a:r>
            <a:endParaRPr lang="zh-CN" altLang="zh-CN" sz="24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244975" y="977900"/>
            <a:ext cx="1285875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站</a:t>
            </a:r>
            <a:endParaRPr lang="zh-CN" altLang="zh-CN" sz="24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83200" y="1905000"/>
            <a:ext cx="1285875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拔</a:t>
            </a:r>
            <a:endParaRPr lang="zh-CN" altLang="zh-CN" sz="24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257425" y="2341563"/>
            <a:ext cx="1285875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站</a:t>
            </a:r>
            <a:endParaRPr lang="zh-CN" altLang="zh-CN" sz="24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059113" y="2801938"/>
            <a:ext cx="1285875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弯</a:t>
            </a:r>
            <a:endParaRPr lang="zh-CN" altLang="zh-CN" sz="24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646613" y="2801938"/>
            <a:ext cx="1285875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捡</a:t>
            </a:r>
            <a:endParaRPr lang="zh-CN" altLang="zh-CN" sz="24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673350" y="3195638"/>
            <a:ext cx="1285875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放</a:t>
            </a:r>
            <a:endParaRPr lang="zh-CN" altLang="zh-CN" sz="24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  <p:bldP spid="4" grpId="0"/>
      <p:bldP spid="6" grpId="0"/>
      <p:bldP spid="7" grpId="0"/>
      <p:bldP spid="8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3793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52600" y="292100"/>
            <a:ext cx="5638800" cy="45624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文本框 4"/>
          <p:cNvSpPr txBox="1"/>
          <p:nvPr/>
        </p:nvSpPr>
        <p:spPr>
          <a:xfrm>
            <a:off x="4371975" y="1236663"/>
            <a:ext cx="1285875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endParaRPr lang="zh-CN" altLang="zh-CN" sz="24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893888" y="4349750"/>
            <a:ext cx="2627312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坚强、善解人意</a:t>
            </a:r>
            <a:endParaRPr lang="zh-CN" altLang="zh-CN" sz="24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4817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71650" y="2105025"/>
            <a:ext cx="5600700" cy="9334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文本框 4"/>
          <p:cNvSpPr txBox="1"/>
          <p:nvPr/>
        </p:nvSpPr>
        <p:spPr>
          <a:xfrm>
            <a:off x="2087563" y="2416175"/>
            <a:ext cx="4430712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卖掉第十一双芦花鞋</a:t>
            </a:r>
            <a:endParaRPr lang="zh-CN" altLang="zh-CN" sz="24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5841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81175" y="657225"/>
            <a:ext cx="5581650" cy="3829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文本框 4"/>
          <p:cNvSpPr txBox="1"/>
          <p:nvPr/>
        </p:nvSpPr>
        <p:spPr>
          <a:xfrm>
            <a:off x="2332038" y="3824288"/>
            <a:ext cx="1285875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剪纸</a:t>
            </a:r>
            <a:endParaRPr lang="zh-CN" altLang="zh-CN" sz="24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446713" y="3929063"/>
            <a:ext cx="1285875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吹糖人</a:t>
            </a:r>
            <a:endParaRPr lang="zh-CN" altLang="zh-CN" sz="24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3553" name="图片 184332"/>
          <p:cNvPicPr>
            <a:picLocks noChangeAspect="1"/>
          </p:cNvPicPr>
          <p:nvPr/>
        </p:nvPicPr>
        <p:blipFill>
          <a:blip r:embed="rId1"/>
          <a:srcRect t="3804" r="1007" b="3737"/>
          <a:stretch>
            <a:fillRect/>
          </a:stretch>
        </p:blipFill>
        <p:spPr>
          <a:xfrm>
            <a:off x="2555875" y="1924050"/>
            <a:ext cx="3619500" cy="8953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random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5601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43125" y="1895475"/>
            <a:ext cx="4857750" cy="13525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文本框 6"/>
          <p:cNvSpPr txBox="1"/>
          <p:nvPr/>
        </p:nvSpPr>
        <p:spPr>
          <a:xfrm>
            <a:off x="2944813" y="2341563"/>
            <a:ext cx="1285875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uō</a:t>
            </a:r>
            <a:endParaRPr lang="zh-CN" altLang="zh-CN" sz="24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19550" y="2341563"/>
            <a:ext cx="1285875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uí</a:t>
            </a:r>
            <a:endParaRPr lang="zh-CN" altLang="zh-CN" sz="24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184775" y="2341563"/>
            <a:ext cx="1285875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ū</a:t>
            </a:r>
            <a:endParaRPr lang="zh-CN" altLang="zh-CN" sz="24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470650" y="2282825"/>
            <a:ext cx="1285875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í</a:t>
            </a:r>
            <a:endParaRPr lang="zh-CN" altLang="zh-CN" sz="24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" grpId="0"/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6625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819275" y="1006475"/>
            <a:ext cx="5505450" cy="31337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文本框 4"/>
          <p:cNvSpPr txBox="1"/>
          <p:nvPr/>
        </p:nvSpPr>
        <p:spPr>
          <a:xfrm>
            <a:off x="3852863" y="1785938"/>
            <a:ext cx="1285875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蓬松松</a:t>
            </a:r>
            <a:endParaRPr lang="zh-CN" altLang="zh-CN" sz="24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870575" y="1852613"/>
            <a:ext cx="1285875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亮堂堂</a:t>
            </a:r>
            <a:endParaRPr lang="zh-CN" altLang="zh-CN" sz="24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921125" y="2343150"/>
            <a:ext cx="1447800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哗啦哗啦</a:t>
            </a:r>
            <a:endParaRPr lang="zh-CN" altLang="zh-CN" sz="24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737225" y="2312988"/>
            <a:ext cx="1417638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嘀嗒嘀嗒</a:t>
            </a:r>
            <a:endParaRPr lang="zh-CN" altLang="zh-CN" sz="24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889250" y="3135313"/>
            <a:ext cx="1285875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笔</a:t>
            </a:r>
            <a:endParaRPr lang="zh-CN" altLang="zh-CN" sz="24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984500" y="3609975"/>
            <a:ext cx="1285875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穗</a:t>
            </a:r>
            <a:endParaRPr lang="zh-CN" altLang="zh-CN" sz="24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299075" y="3076575"/>
            <a:ext cx="1285875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双</a:t>
            </a:r>
            <a:endParaRPr lang="zh-CN" altLang="zh-CN" sz="24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299075" y="3609975"/>
            <a:ext cx="1285875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蓬</a:t>
            </a:r>
            <a:endParaRPr lang="zh-CN" altLang="zh-CN" sz="24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  <p:bldP spid="4" grpId="0"/>
      <p:bldP spid="6" grpId="0"/>
      <p:bldP spid="7" grpId="0"/>
      <p:bldP spid="8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7649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38313" y="1025525"/>
            <a:ext cx="5667375" cy="30956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文本框 4"/>
          <p:cNvSpPr txBox="1"/>
          <p:nvPr/>
        </p:nvSpPr>
        <p:spPr>
          <a:xfrm>
            <a:off x="2251075" y="2244725"/>
            <a:ext cx="1285875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采回</a:t>
            </a:r>
            <a:endParaRPr lang="zh-CN" altLang="zh-CN" sz="24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016500" y="2244725"/>
            <a:ext cx="1285875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搓进</a:t>
            </a:r>
            <a:endParaRPr lang="zh-CN" altLang="zh-CN" sz="24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495550" y="2779713"/>
            <a:ext cx="1285875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编织</a:t>
            </a:r>
            <a:endParaRPr lang="zh-CN" altLang="zh-CN" sz="24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800475" y="3149600"/>
            <a:ext cx="3324225" cy="120015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先采回芦花，然后将芦花 均匀地搓进草绳里，再编织成鞋。</a:t>
            </a:r>
            <a:endParaRPr lang="zh-CN" altLang="zh-CN" sz="24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  <p:bldP spid="4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8673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76413" y="1235075"/>
            <a:ext cx="5591175" cy="26765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文本框 4"/>
          <p:cNvSpPr txBox="1"/>
          <p:nvPr/>
        </p:nvSpPr>
        <p:spPr>
          <a:xfrm>
            <a:off x="5721350" y="1614488"/>
            <a:ext cx="1285875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空寂</a:t>
            </a:r>
            <a:endParaRPr lang="zh-CN" altLang="zh-CN" sz="24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081713" y="2527300"/>
            <a:ext cx="1285875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静寂</a:t>
            </a:r>
            <a:endParaRPr lang="zh-CN" altLang="zh-CN" sz="24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211513" y="3449638"/>
            <a:ext cx="1285875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寂寞</a:t>
            </a:r>
            <a:endParaRPr lang="zh-CN" altLang="zh-CN" sz="24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9697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33550" y="771525"/>
            <a:ext cx="5676900" cy="36004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文本框 4"/>
          <p:cNvSpPr txBox="1"/>
          <p:nvPr/>
        </p:nvSpPr>
        <p:spPr>
          <a:xfrm>
            <a:off x="6210300" y="2482850"/>
            <a:ext cx="1285875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endParaRPr lang="zh-CN" altLang="zh-CN" sz="24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3525" y="3810000"/>
            <a:ext cx="1285875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高超</a:t>
            </a:r>
            <a:endParaRPr lang="zh-CN" altLang="zh-CN" sz="24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0721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66863" y="796925"/>
            <a:ext cx="5610225" cy="22764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722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4688" y="3073400"/>
            <a:ext cx="5210175" cy="13716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文本框 4"/>
          <p:cNvSpPr txBox="1"/>
          <p:nvPr/>
        </p:nvSpPr>
        <p:spPr>
          <a:xfrm>
            <a:off x="4964113" y="2052638"/>
            <a:ext cx="1990725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寒冷（恶劣）</a:t>
            </a:r>
            <a:endParaRPr lang="zh-CN" altLang="zh-CN" sz="24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820988" y="2611438"/>
            <a:ext cx="1285875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坚强</a:t>
            </a:r>
            <a:endParaRPr lang="zh-CN" altLang="zh-CN" sz="24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065338" y="3529013"/>
            <a:ext cx="4970462" cy="1198562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示例：刺骨的寒风呼呼地刮着，大 雪随着寒风飘落而下，到处是冰冷的 一片。</a:t>
            </a:r>
            <a:endParaRPr lang="zh-CN" altLang="zh-CN" sz="24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1745" name="图片 474125"/>
          <p:cNvPicPr>
            <a:picLocks noChangeAspect="1"/>
          </p:cNvPicPr>
          <p:nvPr/>
        </p:nvPicPr>
        <p:blipFill>
          <a:blip r:embed="rId1"/>
          <a:srcRect l="638" t="5022" r="612"/>
          <a:stretch>
            <a:fillRect/>
          </a:stretch>
        </p:blipFill>
        <p:spPr>
          <a:xfrm>
            <a:off x="2195513" y="1852613"/>
            <a:ext cx="4608512" cy="11842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random/>
  </p:transition>
</p:sld>
</file>

<file path=ppt/theme/theme1.xml><?xml version="1.0" encoding="utf-8"?>
<a:theme xmlns:a="http://schemas.openxmlformats.org/drawingml/2006/main" name="第一课时">
  <a:themeElements>
    <a:clrScheme name="第一课时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第一课时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第一课时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第一课时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第一课时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第一课时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第一课时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第一课时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第一课时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第一课时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第一课时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第一课时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第一课时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第一课时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145</Words>
  <Application>WPS 演示</Application>
  <PresentationFormat>自定义</PresentationFormat>
  <Paragraphs>74</Paragraphs>
  <Slides>13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4" baseType="lpstr">
      <vt:lpstr>Arial</vt:lpstr>
      <vt:lpstr>宋体</vt:lpstr>
      <vt:lpstr>Wingdings</vt:lpstr>
      <vt:lpstr>Calibri</vt:lpstr>
      <vt:lpstr>幼圆</vt:lpstr>
      <vt:lpstr>黑体</vt:lpstr>
      <vt:lpstr>Times New Roman</vt:lpstr>
      <vt:lpstr>微软雅黑</vt:lpstr>
      <vt:lpstr>华文新魏</vt:lpstr>
      <vt:lpstr>Arial Unicode MS</vt:lpstr>
      <vt:lpstr>第一课时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猎豹图书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deeplm</dc:creator>
  <cp:lastModifiedBy>qwe</cp:lastModifiedBy>
  <cp:revision>407</cp:revision>
  <dcterms:created xsi:type="dcterms:W3CDTF">2014-06-11T07:16:49Z</dcterms:created>
  <dcterms:modified xsi:type="dcterms:W3CDTF">2021-10-22T05:54:35Z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2052-11.1.0.10938</vt:lpwstr>
  </property>
  <property fmtid="{D5CDD505-2E9C-101B-9397-08002B2CF9AE}" pid="3" name="ICV">
    <vt:lpwstr>40B076530D804C678933A8A7A0D2156E</vt:lpwstr>
  </property>
</Properties>
</file>